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7559675" cy="1069181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05" autoAdjust="0"/>
  </p:normalViewPr>
  <p:slideViewPr>
    <p:cSldViewPr snapToGrid="0">
      <p:cViewPr varScale="1">
        <p:scale>
          <a:sx n="66" d="100"/>
          <a:sy n="66" d="100"/>
        </p:scale>
        <p:origin x="16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F8286C-9EE8-4ADD-A484-8EFC9F0E0F3F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92338" y="1233488"/>
            <a:ext cx="235108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11A3B-6157-4792-A9DD-A252E602EB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992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07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9020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4963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9079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03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1771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5843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8415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3936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779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0070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560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5D2CE-532C-427D-9695-EB3E2BCE249D}" type="datetimeFigureOut">
              <a:rPr kumimoji="1" lang="ja-JP" altLang="en-US" smtClean="0"/>
              <a:t>2017/10/19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69A5B-5279-4963-96E5-FF23FA5698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1332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B7C8735A-91BC-4362-B7AD-3342942873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07" y="244763"/>
            <a:ext cx="3469902" cy="1017424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DE1C8D7-2F36-406D-AE64-599617E1B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672" y="244762"/>
            <a:ext cx="3469901" cy="1017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22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豊田　夏実</dc:creator>
  <cp:lastModifiedBy>豊田　夏実</cp:lastModifiedBy>
  <cp:revision>6</cp:revision>
  <cp:lastPrinted>2017-08-25T08:26:31Z</cp:lastPrinted>
  <dcterms:created xsi:type="dcterms:W3CDTF">2017-08-25T04:59:07Z</dcterms:created>
  <dcterms:modified xsi:type="dcterms:W3CDTF">2017-10-19T06:46:34Z</dcterms:modified>
</cp:coreProperties>
</file>